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0" r:id="rId5"/>
    <p:sldId id="259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43370C-4536-4225-A3CE-180CDFF6C8B0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982926-20A6-45EC-8178-28C6A1DA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370C-4536-4225-A3CE-180CDFF6C8B0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82926-20A6-45EC-8178-28C6A1DA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370C-4536-4225-A3CE-180CDFF6C8B0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82926-20A6-45EC-8178-28C6A1DA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370C-4536-4225-A3CE-180CDFF6C8B0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82926-20A6-45EC-8178-28C6A1DA0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370C-4536-4225-A3CE-180CDFF6C8B0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82926-20A6-45EC-8178-28C6A1DA0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370C-4536-4225-A3CE-180CDFF6C8B0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82926-20A6-45EC-8178-28C6A1DA0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370C-4536-4225-A3CE-180CDFF6C8B0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82926-20A6-45EC-8178-28C6A1DA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370C-4536-4225-A3CE-180CDFF6C8B0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82926-20A6-45EC-8178-28C6A1DA0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370C-4536-4225-A3CE-180CDFF6C8B0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82926-20A6-45EC-8178-28C6A1DA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43370C-4536-4225-A3CE-180CDFF6C8B0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82926-20A6-45EC-8178-28C6A1DA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43370C-4536-4225-A3CE-180CDFF6C8B0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982926-20A6-45EC-8178-28C6A1DA0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43370C-4536-4225-A3CE-180CDFF6C8B0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982926-20A6-45EC-8178-28C6A1DA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Calculation of Rock Mass Modulus using Finite Element Code (COMSOL)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600" dirty="0" smtClean="0"/>
              <a:t>EGEE 520</a:t>
            </a:r>
          </a:p>
          <a:p>
            <a:r>
              <a:rPr lang="en-US" sz="1600" dirty="0" smtClean="0"/>
              <a:t>Spring Semester, 09</a:t>
            </a:r>
          </a:p>
          <a:p>
            <a:endParaRPr lang="en-US" dirty="0" smtClean="0"/>
          </a:p>
          <a:p>
            <a:r>
              <a:rPr lang="en-US" dirty="0" smtClean="0"/>
              <a:t>Speaker: Amirreza Ghasemi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4.JPG"/>
          <p:cNvPicPr>
            <a:picLocks noGrp="1"/>
          </p:cNvPicPr>
          <p:nvPr>
            <p:ph idx="1"/>
          </p:nvPr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685800" y="1524000"/>
            <a:ext cx="3124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Rigid Plate Load Test</a:t>
            </a:r>
            <a:endParaRPr lang="en-US" dirty="0"/>
          </a:p>
        </p:txBody>
      </p:sp>
      <p:pic>
        <p:nvPicPr>
          <p:cNvPr id="5" name="Picture 4" descr="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600200"/>
            <a:ext cx="2362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553200" y="1828800"/>
            <a:ext cx="2438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There are two main methods to calculate rock mass modulus: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ASTM Standard</a:t>
            </a:r>
          </a:p>
          <a:p>
            <a:pPr lvl="0">
              <a:buFont typeface="Arial" pitchFamily="34" charset="0"/>
              <a:buChar char="•"/>
            </a:pP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UNAL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VW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Boundary forces (f) × Boundary Displacements (virtual) (u)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Body strain resulting from virtual displacement (ɛ) × Stress change due to boundary conditions (σ)</a:t>
            </a:r>
          </a:p>
          <a:p>
            <a:pPr algn="ctr">
              <a:buNone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pPr algn="ctr">
              <a:buNone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∫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.dv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Governing Equations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54568" y="1481138"/>
            <a:ext cx="583486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19200" y="1295400"/>
            <a:ext cx="567338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Validatioan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62200" y="3429000"/>
          <a:ext cx="3200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</a:t>
                      </a:r>
                      <a:r>
                        <a:rPr lang="en-US" dirty="0" err="1" smtClean="0"/>
                        <a:t>GPa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0.796 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0.9022 mm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4419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?= 0.796/0.9022 * 20 = 17.6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47800" y="1981197"/>
          <a:ext cx="6096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ASTM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UNAL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COMSOL</a:t>
                      </a: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Min.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0.5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0.6</a:t>
                      </a: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Max.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39.0</a:t>
                      </a: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Mean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12.6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12.4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12.6</a:t>
                      </a: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Median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9.0</a:t>
                      </a: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Mode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6.0</a:t>
                      </a: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STD.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9.1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10.2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9.9</a:t>
                      </a: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Skewness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1.1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0.9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0.9</a:t>
                      </a: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Count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69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Mass Modulus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905000"/>
          <a:ext cx="6629400" cy="356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497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ν= 0.2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ν= 0.25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ν= 0.3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(Base Case)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ν= 0.35</a:t>
                      </a:r>
                    </a:p>
                  </a:txBody>
                  <a:tcPr marL="68580" marR="68580" marT="0" marB="0" anchor="ctr"/>
                </a:tc>
              </a:tr>
              <a:tr h="356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Min.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0.6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0.6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0.6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0.5</a:t>
                      </a:r>
                    </a:p>
                  </a:txBody>
                  <a:tcPr marL="68580" marR="68580" marT="0" marB="0" anchor="b"/>
                </a:tc>
              </a:tr>
              <a:tr h="356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Max.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42.1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40.9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39.0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37.7</a:t>
                      </a:r>
                    </a:p>
                  </a:txBody>
                  <a:tcPr marL="68580" marR="68580" marT="0" marB="0" anchor="b"/>
                </a:tc>
              </a:tr>
              <a:tr h="356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Mean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13.5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13.1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12.6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12.1</a:t>
                      </a:r>
                    </a:p>
                  </a:txBody>
                  <a:tcPr marL="68580" marR="68580" marT="0" marB="0" anchor="b"/>
                </a:tc>
              </a:tr>
              <a:tr h="356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Median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9.4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9.2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9.0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8.4</a:t>
                      </a:r>
                    </a:p>
                  </a:txBody>
                  <a:tcPr marL="68580" marR="68580" marT="0" marB="0" anchor="b"/>
                </a:tc>
              </a:tr>
              <a:tr h="356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Mode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6.0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8580" marR="68580" marT="0" marB="0" anchor="b"/>
                </a:tc>
              </a:tr>
              <a:tr h="356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STD.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10.5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10.3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9.9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9.4</a:t>
                      </a:r>
                    </a:p>
                  </a:txBody>
                  <a:tcPr marL="68580" marR="68580" marT="0" marB="0" anchor="b"/>
                </a:tc>
              </a:tr>
              <a:tr h="356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Skewness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0.9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0.9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0.9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0.9</a:t>
                      </a:r>
                    </a:p>
                  </a:txBody>
                  <a:tcPr marL="68580" marR="68580" marT="0" marB="0" anchor="b"/>
                </a:tc>
              </a:tr>
              <a:tr h="356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Count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69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69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Arial"/>
                        </a:rPr>
                        <a:t>69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Arial"/>
                        </a:rPr>
                        <a:t>69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from ASTM, Unal, and COMSOL show very good consistency between different methods.</a:t>
            </a:r>
          </a:p>
          <a:p>
            <a:r>
              <a:rPr lang="en-US" dirty="0" smtClean="0"/>
              <a:t>Sensitivity analysis shows that Rock mass modulus is not very sensitive to change in Poisson's ratio.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245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Back Calculation of Rock Mass Modulus using Finite Element Code (COMSOL) </vt:lpstr>
      <vt:lpstr>Rigid Plate Load Test</vt:lpstr>
      <vt:lpstr>Governing Equations</vt:lpstr>
      <vt:lpstr>Solution</vt:lpstr>
      <vt:lpstr>Validatioan</vt:lpstr>
      <vt:lpstr>Rock Mass Modulus Results</vt:lpstr>
      <vt:lpstr>Parametric Study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Amirreza</dc:creator>
  <cp:lastModifiedBy>Amirreza</cp:lastModifiedBy>
  <cp:revision>9</cp:revision>
  <dcterms:created xsi:type="dcterms:W3CDTF">2009-04-28T18:25:04Z</dcterms:created>
  <dcterms:modified xsi:type="dcterms:W3CDTF">2009-04-28T20:27:26Z</dcterms:modified>
</cp:coreProperties>
</file>