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8" r:id="rId5"/>
    <p:sldId id="259" r:id="rId6"/>
    <p:sldId id="266" r:id="rId7"/>
    <p:sldId id="26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34" autoAdjust="0"/>
  </p:normalViewPr>
  <p:slideViewPr>
    <p:cSldViewPr>
      <p:cViewPr varScale="1">
        <p:scale>
          <a:sx n="126" d="100"/>
          <a:sy n="126" d="100"/>
        </p:scale>
        <p:origin x="-35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34A0322-5F9D-418F-9FE9-55D125F9D30E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5374075-38A1-4AA6-B191-8301CC8AD84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4A0322-5F9D-418F-9FE9-55D125F9D30E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374075-38A1-4AA6-B191-8301CC8AD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4A0322-5F9D-418F-9FE9-55D125F9D30E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374075-38A1-4AA6-B191-8301CC8AD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4A0322-5F9D-418F-9FE9-55D125F9D30E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374075-38A1-4AA6-B191-8301CC8AD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934A0322-5F9D-418F-9FE9-55D125F9D30E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5374075-38A1-4AA6-B191-8301CC8AD84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4A0322-5F9D-418F-9FE9-55D125F9D30E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5374075-38A1-4AA6-B191-8301CC8AD84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4A0322-5F9D-418F-9FE9-55D125F9D30E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5374075-38A1-4AA6-B191-8301CC8AD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4A0322-5F9D-418F-9FE9-55D125F9D30E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374075-38A1-4AA6-B191-8301CC8AD84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4A0322-5F9D-418F-9FE9-55D125F9D30E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374075-38A1-4AA6-B191-8301CC8AD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934A0322-5F9D-418F-9FE9-55D125F9D30E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5374075-38A1-4AA6-B191-8301CC8AD84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34A0322-5F9D-418F-9FE9-55D125F9D30E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5374075-38A1-4AA6-B191-8301CC8AD84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934A0322-5F9D-418F-9FE9-55D125F9D30E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A5374075-38A1-4AA6-B191-8301CC8AD849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Role of Weather Risk</a:t>
            </a:r>
            <a:br>
              <a:rPr lang="en-US" dirty="0" smtClean="0"/>
            </a:br>
            <a:r>
              <a:rPr lang="en-US" dirty="0" smtClean="0"/>
              <a:t> in Meteorology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US" dirty="0" smtClean="0"/>
              <a:t>Dr. George S. Young</a:t>
            </a:r>
          </a:p>
          <a:p>
            <a:pPr lvl="0"/>
            <a:r>
              <a:rPr lang="en-US" dirty="0" err="1" smtClean="0"/>
              <a:t>WxRx</a:t>
            </a:r>
            <a:r>
              <a:rPr lang="en-US" dirty="0" smtClean="0"/>
              <a:t> Option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WxRx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</a:t>
            </a:r>
            <a:r>
              <a:rPr lang="en-US" baseline="0" dirty="0" smtClean="0"/>
              <a:t>: </a:t>
            </a:r>
          </a:p>
          <a:p>
            <a:pPr lvl="1"/>
            <a:r>
              <a:rPr lang="en-US" i="1" dirty="0" smtClean="0"/>
              <a:t>Using Weather and Climate observations and forecasts to help users make optimal decisions</a:t>
            </a:r>
          </a:p>
          <a:p>
            <a:r>
              <a:rPr lang="en-US" i="1" dirty="0" smtClean="0"/>
              <a:t>How:</a:t>
            </a:r>
          </a:p>
          <a:p>
            <a:pPr lvl="1"/>
            <a:r>
              <a:rPr lang="en-US" i="1" baseline="0" dirty="0" smtClean="0"/>
              <a:t>Combines</a:t>
            </a:r>
            <a:r>
              <a:rPr lang="en-US" i="1" dirty="0" smtClean="0"/>
              <a:t> Meteorology, Statistics, and Computer Science to monetize our Weather and Climate knowledge</a:t>
            </a:r>
          </a:p>
          <a:p>
            <a:r>
              <a:rPr lang="en-US" i="1" baseline="0" dirty="0" smtClean="0"/>
              <a:t>Why:</a:t>
            </a:r>
          </a:p>
          <a:p>
            <a:pPr lvl="1"/>
            <a:r>
              <a:rPr lang="en-US" i="1" dirty="0" err="1" smtClean="0"/>
              <a:t>Wx</a:t>
            </a:r>
            <a:r>
              <a:rPr lang="en-US" i="1" dirty="0" smtClean="0"/>
              <a:t> + Quant skills = fun + money</a:t>
            </a:r>
            <a:endParaRPr lang="en-US" i="0" baseline="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What</a:t>
            </a:r>
            <a:r>
              <a:rPr lang="en-US" baseline="0" dirty="0" smtClean="0"/>
              <a:t> does </a:t>
            </a:r>
            <a:r>
              <a:rPr lang="en-US" baseline="0" dirty="0" err="1" smtClean="0"/>
              <a:t>WxRx</a:t>
            </a:r>
            <a:r>
              <a:rPr lang="en-US" baseline="0" dirty="0" smtClean="0"/>
              <a:t> have to do with Meteo?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EVERYTHING!</a:t>
            </a:r>
          </a:p>
          <a:p>
            <a:pPr lvl="0"/>
            <a:r>
              <a:rPr lang="en-US" dirty="0" smtClean="0"/>
              <a:t>Forecasting</a:t>
            </a:r>
          </a:p>
          <a:p>
            <a:pPr lvl="1"/>
            <a:r>
              <a:rPr lang="en-US" dirty="0" smtClean="0"/>
              <a:t>Numerical weather prediction models</a:t>
            </a:r>
          </a:p>
          <a:p>
            <a:pPr lvl="1"/>
            <a:r>
              <a:rPr lang="en-US" dirty="0" smtClean="0"/>
              <a:t>Model ensembles</a:t>
            </a:r>
          </a:p>
          <a:p>
            <a:pPr lvl="1"/>
            <a:r>
              <a:rPr lang="en-US" dirty="0" smtClean="0"/>
              <a:t>Statistical post processing</a:t>
            </a:r>
          </a:p>
          <a:p>
            <a:pPr lvl="1"/>
            <a:r>
              <a:rPr lang="en-US" dirty="0" smtClean="0"/>
              <a:t>Artificial intelligence / machine learning</a:t>
            </a:r>
          </a:p>
          <a:p>
            <a:r>
              <a:rPr lang="en-US" dirty="0" smtClean="0"/>
              <a:t>Understanding</a:t>
            </a:r>
          </a:p>
          <a:p>
            <a:pPr lvl="1"/>
            <a:r>
              <a:rPr lang="en-US" dirty="0" smtClean="0"/>
              <a:t>Risk assessment</a:t>
            </a:r>
          </a:p>
          <a:p>
            <a:pPr lvl="1"/>
            <a:r>
              <a:rPr lang="en-US" dirty="0" smtClean="0"/>
              <a:t>Planning</a:t>
            </a:r>
          </a:p>
          <a:p>
            <a:pPr lvl="1"/>
            <a:r>
              <a:rPr lang="en-US" dirty="0" smtClean="0"/>
              <a:t>Mitigation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What</a:t>
            </a:r>
            <a:r>
              <a:rPr lang="en-US" baseline="0" dirty="0" smtClean="0"/>
              <a:t> does being a Quant have to do with </a:t>
            </a:r>
            <a:r>
              <a:rPr lang="en-US" baseline="0" dirty="0" err="1" smtClean="0"/>
              <a:t>WxRx</a:t>
            </a:r>
            <a:r>
              <a:rPr lang="en-US" baseline="0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754563"/>
          </a:xfrm>
        </p:spPr>
        <p:txBody>
          <a:bodyPr>
            <a:normAutofit/>
          </a:bodyPr>
          <a:lstStyle/>
          <a:p>
            <a:r>
              <a:rPr lang="en-US" dirty="0" smtClean="0"/>
              <a:t>EVERYTHING!</a:t>
            </a:r>
          </a:p>
          <a:p>
            <a:pPr lvl="0"/>
            <a:r>
              <a:rPr lang="en-US" dirty="0" smtClean="0"/>
              <a:t>Applied math and statistics</a:t>
            </a:r>
          </a:p>
          <a:p>
            <a:pPr lvl="1"/>
            <a:r>
              <a:rPr lang="en-US" dirty="0" smtClean="0"/>
              <a:t>Numerical weather prediction models</a:t>
            </a:r>
          </a:p>
          <a:p>
            <a:pPr lvl="1"/>
            <a:r>
              <a:rPr lang="en-US" dirty="0" smtClean="0"/>
              <a:t>Statistical post processing</a:t>
            </a:r>
          </a:p>
          <a:p>
            <a:pPr lvl="1"/>
            <a:r>
              <a:rPr lang="en-US" dirty="0" smtClean="0"/>
              <a:t>Artificial intelligence / machine learning</a:t>
            </a:r>
          </a:p>
          <a:p>
            <a:r>
              <a:rPr lang="en-US" dirty="0" smtClean="0"/>
              <a:t>Finance</a:t>
            </a:r>
          </a:p>
          <a:p>
            <a:pPr lvl="1"/>
            <a:r>
              <a:rPr lang="en-US" dirty="0" smtClean="0"/>
              <a:t>Quantitative decision making</a:t>
            </a:r>
          </a:p>
          <a:p>
            <a:pPr lvl="1"/>
            <a:r>
              <a:rPr lang="en-US" dirty="0" smtClean="0"/>
              <a:t>Insurance / re-insurance</a:t>
            </a:r>
          </a:p>
          <a:p>
            <a:pPr lvl="1"/>
            <a:r>
              <a:rPr lang="en-US" dirty="0" smtClean="0"/>
              <a:t>Weather derivatives </a:t>
            </a:r>
          </a:p>
          <a:p>
            <a:pPr lvl="1"/>
            <a:r>
              <a:rPr lang="en-US" dirty="0" smtClean="0"/>
              <a:t>Commodity trading</a:t>
            </a:r>
          </a:p>
        </p:txBody>
      </p:sp>
    </p:spTree>
    <p:extLst>
      <p:ext uri="{BB962C8B-B14F-4D97-AF65-F5344CB8AC3E}">
        <p14:creationId xmlns:p14="http://schemas.microsoft.com/office/powerpoint/2010/main" val="3688630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What types of </a:t>
            </a:r>
            <a:r>
              <a:rPr lang="en-US" b="1" dirty="0" smtClean="0"/>
              <a:t>JOBS</a:t>
            </a:r>
            <a:r>
              <a:rPr lang="en-US" dirty="0" smtClean="0"/>
              <a:t> exploit </a:t>
            </a:r>
            <a:r>
              <a:rPr lang="en-US" dirty="0" err="1" smtClean="0"/>
              <a:t>WxRx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Commodities (energy, agriculture)</a:t>
            </a:r>
          </a:p>
          <a:p>
            <a:pPr lvl="1"/>
            <a:r>
              <a:rPr lang="en-US" dirty="0" smtClean="0"/>
              <a:t>Forecasting</a:t>
            </a:r>
            <a:endParaRPr lang="en-US" i="1" dirty="0"/>
          </a:p>
          <a:p>
            <a:pPr lvl="1"/>
            <a:r>
              <a:rPr lang="en-US" dirty="0" smtClean="0"/>
              <a:t>Trading</a:t>
            </a:r>
          </a:p>
          <a:p>
            <a:r>
              <a:rPr lang="en-US" dirty="0" smtClean="0"/>
              <a:t>Insurance / re-insurance</a:t>
            </a:r>
          </a:p>
          <a:p>
            <a:pPr lvl="1"/>
            <a:r>
              <a:rPr lang="en-US" dirty="0" smtClean="0"/>
              <a:t>Risk modeling</a:t>
            </a:r>
          </a:p>
          <a:p>
            <a:pPr lvl="1"/>
            <a:r>
              <a:rPr lang="en-US" dirty="0" smtClean="0"/>
              <a:t>Model user support</a:t>
            </a:r>
          </a:p>
          <a:p>
            <a:pPr lvl="1"/>
            <a:r>
              <a:rPr lang="en-US" dirty="0" smtClean="0"/>
              <a:t>Client education</a:t>
            </a:r>
          </a:p>
          <a:p>
            <a:r>
              <a:rPr lang="en-US" dirty="0" smtClean="0"/>
              <a:t>Planning</a:t>
            </a:r>
          </a:p>
          <a:p>
            <a:pPr lvl="1"/>
            <a:r>
              <a:rPr lang="en-US" dirty="0" smtClean="0"/>
              <a:t>Weather AND climate risk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Bottom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86400"/>
          </a:xfrm>
        </p:spPr>
        <p:txBody>
          <a:bodyPr>
            <a:normAutofit/>
          </a:bodyPr>
          <a:lstStyle/>
          <a:p>
            <a:r>
              <a:rPr lang="en-US" dirty="0" smtClean="0"/>
              <a:t>Meteo is valuable only to the extent that users can make better decisions using our input</a:t>
            </a:r>
          </a:p>
          <a:p>
            <a:r>
              <a:rPr lang="en-US" dirty="0" smtClean="0"/>
              <a:t>Even big institutional users need hand-holding on the meteorology and statistics</a:t>
            </a:r>
          </a:p>
          <a:p>
            <a:r>
              <a:rPr lang="en-US" dirty="0" smtClean="0"/>
              <a:t>Combine both and your market expands!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400" i="1" dirty="0" smtClean="0"/>
              <a:t>Monsanto just bought Climate Corporation (a </a:t>
            </a:r>
            <a:r>
              <a:rPr lang="en-US" sz="2400" i="1" dirty="0" err="1" smtClean="0"/>
              <a:t>WxRx</a:t>
            </a:r>
            <a:r>
              <a:rPr lang="en-US" sz="2400" i="1" dirty="0" smtClean="0"/>
              <a:t> startup) for a cool $1 Billion!  They kicked in another $200 Million for the employees – someone values </a:t>
            </a:r>
            <a:r>
              <a:rPr lang="en-US" sz="2400" i="1" dirty="0" err="1" smtClean="0"/>
              <a:t>WxRxers</a:t>
            </a:r>
            <a:r>
              <a:rPr lang="en-US" sz="2400" i="1" dirty="0" smtClean="0"/>
              <a:t> 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Knowledge is 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en-US" dirty="0" smtClean="0"/>
              <a:t>The Department offers a </a:t>
            </a:r>
            <a:r>
              <a:rPr lang="en-US" dirty="0" err="1" smtClean="0"/>
              <a:t>WxRx</a:t>
            </a:r>
            <a:r>
              <a:rPr lang="en-US" dirty="0" smtClean="0"/>
              <a:t> Option for the Meteo degree</a:t>
            </a:r>
          </a:p>
          <a:p>
            <a:pPr rtl="0" eaLnBrk="1" latinLnBrk="0" hangingPunct="1"/>
            <a:r>
              <a:rPr lang="en-US" dirty="0" smtClean="0"/>
              <a:t>If you’re part quant and part weather fan, you can see how its done at:</a:t>
            </a:r>
          </a:p>
          <a:p>
            <a:pPr lvl="1"/>
            <a:r>
              <a:rPr lang="en-US" dirty="0" smtClean="0"/>
              <a:t>ploneprod.met.psu.edu</a:t>
            </a:r>
          </a:p>
          <a:p>
            <a:pPr lvl="1"/>
            <a:r>
              <a:rPr lang="en-US" dirty="0" smtClean="0"/>
              <a:t>– look under </a:t>
            </a:r>
            <a:r>
              <a:rPr lang="en-US" dirty="0" err="1" smtClean="0"/>
              <a:t>undgrad</a:t>
            </a:r>
            <a:r>
              <a:rPr lang="en-US" dirty="0" smtClean="0"/>
              <a:t> </a:t>
            </a:r>
            <a:r>
              <a:rPr lang="en-US" smtClean="0"/>
              <a:t>and then options</a:t>
            </a:r>
            <a:endParaRPr lang="en-US" dirty="0" smtClean="0"/>
          </a:p>
          <a:p>
            <a:r>
              <a:rPr lang="en-US" dirty="0" smtClean="0"/>
              <a:t>Want to learn even more?</a:t>
            </a:r>
          </a:p>
          <a:p>
            <a:pPr lvl="1"/>
            <a:r>
              <a:rPr lang="en-US" i="1" dirty="0" smtClean="0"/>
              <a:t>First take the steps outlined above</a:t>
            </a:r>
          </a:p>
          <a:p>
            <a:pPr lvl="1"/>
            <a:r>
              <a:rPr lang="en-US" i="1" dirty="0" smtClean="0"/>
              <a:t>Then, contact Dr. George Young, 620 Walker</a:t>
            </a:r>
            <a:endParaRPr lang="en-US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176</TotalTime>
  <Words>278</Words>
  <Application>Microsoft Office PowerPoint</Application>
  <PresentationFormat>On-screen Show (4:3)</PresentationFormat>
  <Paragraphs>56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Foundry</vt:lpstr>
      <vt:lpstr>The Role of Weather Risk  in Meteorology</vt:lpstr>
      <vt:lpstr>WxRx</vt:lpstr>
      <vt:lpstr>What does WxRx have to do with Meteo?</vt:lpstr>
      <vt:lpstr>What does being a Quant have to do with WxRx?</vt:lpstr>
      <vt:lpstr>   What types of JOBS exploit WxRx?</vt:lpstr>
      <vt:lpstr>The Bottom Line</vt:lpstr>
      <vt:lpstr>Knowledge is Power</vt:lpstr>
    </vt:vector>
  </TitlesOfParts>
  <Company>Penn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of IT in Meteorology</dc:title>
  <dc:creator>dac5039</dc:creator>
  <cp:lastModifiedBy>George S. Young</cp:lastModifiedBy>
  <cp:revision>24</cp:revision>
  <dcterms:created xsi:type="dcterms:W3CDTF">2009-11-17T14:34:06Z</dcterms:created>
  <dcterms:modified xsi:type="dcterms:W3CDTF">2013-10-03T16:48:18Z</dcterms:modified>
</cp:coreProperties>
</file>